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73" r:id="rId4"/>
    <p:sldId id="310" r:id="rId5"/>
    <p:sldId id="290" r:id="rId6"/>
    <p:sldId id="277" r:id="rId7"/>
    <p:sldId id="283" r:id="rId8"/>
    <p:sldId id="284" r:id="rId9"/>
    <p:sldId id="285" r:id="rId10"/>
    <p:sldId id="287" r:id="rId11"/>
    <p:sldId id="289" r:id="rId12"/>
    <p:sldId id="309" r:id="rId13"/>
    <p:sldId id="275" r:id="rId14"/>
    <p:sldId id="276" r:id="rId15"/>
    <p:sldId id="306" r:id="rId16"/>
    <p:sldId id="307" r:id="rId17"/>
    <p:sldId id="308" r:id="rId18"/>
    <p:sldId id="296" r:id="rId19"/>
    <p:sldId id="298" r:id="rId20"/>
    <p:sldId id="299" r:id="rId21"/>
    <p:sldId id="301" r:id="rId22"/>
    <p:sldId id="302" r:id="rId23"/>
    <p:sldId id="297" r:id="rId24"/>
    <p:sldId id="303" r:id="rId25"/>
    <p:sldId id="279" r:id="rId26"/>
    <p:sldId id="282" r:id="rId27"/>
  </p:sldIdLst>
  <p:sldSz cx="18288000" cy="10287000"/>
  <p:notesSz cx="6858000" cy="9144000"/>
  <p:embeddedFontLst>
    <p:embeddedFont>
      <p:font typeface="Montserrat" panose="00000500000000000000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023" autoAdjust="0"/>
  </p:normalViewPr>
  <p:slideViewPr>
    <p:cSldViewPr>
      <p:cViewPr varScale="1">
        <p:scale>
          <a:sx n="66" d="100"/>
          <a:sy n="66" d="100"/>
        </p:scale>
        <p:origin x="48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17/02/2025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7DD0F-EFA1-45B4-94E4-C36DA9F7933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82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7DD0F-EFA1-45B4-94E4-C36DA9F7933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02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7DD0F-EFA1-45B4-94E4-C36DA9F7933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41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7DD0F-EFA1-45B4-94E4-C36DA9F7933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35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sv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7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golian Baiti" panose="03000500000000000000" pitchFamily="66" charset="0"/>
                <a:sym typeface="Montserrat Ultra-Bold"/>
              </a:rPr>
              <a:t>Pitch de </a:t>
            </a:r>
            <a:r>
              <a:rPr lang="en-US" sz="9676" spc="-638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golian Baiti" panose="03000500000000000000" pitchFamily="66" charset="0"/>
                <a:sym typeface="Montserrat Ultra-Bold"/>
              </a:rPr>
              <a:t>Apresentação</a:t>
            </a:r>
            <a:endParaRPr lang="en-US" sz="9676" spc="-638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golian Baiti" panose="03000500000000000000" pitchFamily="66" charset="0"/>
              <a:sym typeface="Montserrat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" y="5237491"/>
            <a:ext cx="18288000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6000" b="1" spc="-128" dirty="0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 e s t o r a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8DF6-50A5-07BA-EAFE-18EAF1A5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1A2C02C-A53D-3272-5DE6-FF65E9B63AF9}"/>
              </a:ext>
            </a:extLst>
          </p:cNvPr>
          <p:cNvSpPr txBox="1"/>
          <p:nvPr/>
        </p:nvSpPr>
        <p:spPr>
          <a:xfrm>
            <a:off x="0" y="62857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Login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90E7386-E30D-5472-9720-45699DA592D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B04EA90-B249-483F-D895-E0022CBA17F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29ACBFF-CE02-8313-E461-98322F6C6AE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4F82F7-B89B-16BA-CD11-AF3446B9A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0" y="1790700"/>
            <a:ext cx="11092820" cy="80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7D8A5-15B7-B1B4-DC65-BA523584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060724D-7488-9C25-66C4-1241A57ADB04}"/>
              </a:ext>
            </a:extLst>
          </p:cNvPr>
          <p:cNvSpPr txBox="1"/>
          <p:nvPr/>
        </p:nvSpPr>
        <p:spPr>
          <a:xfrm>
            <a:off x="0" y="63710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Área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Restrita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7E45E9F-5E71-CD49-4D7F-09B2E72535A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4AF0849-1314-AC5E-A7BA-85E2F92F1C8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347E69C-69BF-1D05-4639-4C089FBCEA8A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4791A0-A669-4A41-5352-255E4A2D0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5" y="2313427"/>
            <a:ext cx="10311873" cy="56601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EB0091-9861-78E9-3BF6-69DAA572BD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703" y="1651120"/>
            <a:ext cx="6696787" cy="36828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7595A9-FEEF-3A35-EEA9-CFEBCDB207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703" y="5447692"/>
            <a:ext cx="6726026" cy="3682880"/>
          </a:xfrm>
          <a:prstGeom prst="rect">
            <a:avLst/>
          </a:prstGeom>
        </p:spPr>
      </p:pic>
      <p:sp>
        <p:nvSpPr>
          <p:cNvPr id="10" name="Seta: Curva para Baixo 9">
            <a:extLst>
              <a:ext uri="{FF2B5EF4-FFF2-40B4-BE49-F238E27FC236}">
                <a16:creationId xmlns:a16="http://schemas.microsoft.com/office/drawing/2014/main" id="{E961C71F-3840-45E3-2A2F-BB32BA0CAA8A}"/>
              </a:ext>
            </a:extLst>
          </p:cNvPr>
          <p:cNvSpPr/>
          <p:nvPr/>
        </p:nvSpPr>
        <p:spPr>
          <a:xfrm rot="21389436">
            <a:off x="882064" y="1535423"/>
            <a:ext cx="12268200" cy="1808988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Baixo 10">
            <a:extLst>
              <a:ext uri="{FF2B5EF4-FFF2-40B4-BE49-F238E27FC236}">
                <a16:creationId xmlns:a16="http://schemas.microsoft.com/office/drawing/2014/main" id="{CA09A972-1DFA-7B9C-7BA9-6263E4825D4C}"/>
              </a:ext>
            </a:extLst>
          </p:cNvPr>
          <p:cNvSpPr/>
          <p:nvPr/>
        </p:nvSpPr>
        <p:spPr>
          <a:xfrm rot="688625" flipV="1">
            <a:off x="861278" y="5571887"/>
            <a:ext cx="12920059" cy="2296252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84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A8F78-8C23-E939-3A87-39BB1A1E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A78936-42C5-3266-0A4D-C7C789072B2D}"/>
              </a:ext>
            </a:extLst>
          </p:cNvPr>
          <p:cNvSpPr txBox="1"/>
          <p:nvPr/>
        </p:nvSpPr>
        <p:spPr>
          <a:xfrm>
            <a:off x="0" y="63710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Área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Restrita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2F20104-9B30-AFFC-A462-C5AC962729E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300ED9B-FB4C-3FF5-CD16-CB97C1E4C45E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9AFA5BA-DD1C-4C61-2B8C-379C20CB1DA3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372800-52B8-5042-3D4A-E53882494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5" y="2313427"/>
            <a:ext cx="10311873" cy="56601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44B73A-3E77-E78A-5CB4-F6F0E8D08F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1590569"/>
            <a:ext cx="6019800" cy="44073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61B2596-1840-EC79-4BD0-72574ECDDF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90" y="6166543"/>
            <a:ext cx="6528619" cy="3614057"/>
          </a:xfrm>
          <a:prstGeom prst="rect">
            <a:avLst/>
          </a:prstGeom>
        </p:spPr>
      </p:pic>
      <p:sp>
        <p:nvSpPr>
          <p:cNvPr id="10" name="Seta: Curva para Baixo 9">
            <a:extLst>
              <a:ext uri="{FF2B5EF4-FFF2-40B4-BE49-F238E27FC236}">
                <a16:creationId xmlns:a16="http://schemas.microsoft.com/office/drawing/2014/main" id="{921E328A-4E16-DA05-6320-CB087F745085}"/>
              </a:ext>
            </a:extLst>
          </p:cNvPr>
          <p:cNvSpPr/>
          <p:nvPr/>
        </p:nvSpPr>
        <p:spPr>
          <a:xfrm>
            <a:off x="9324631" y="2311186"/>
            <a:ext cx="4191000" cy="1219200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Baixo 10">
            <a:extLst>
              <a:ext uri="{FF2B5EF4-FFF2-40B4-BE49-F238E27FC236}">
                <a16:creationId xmlns:a16="http://schemas.microsoft.com/office/drawing/2014/main" id="{0D1A2097-B1E3-D2C3-1877-975CD96CAFEA}"/>
              </a:ext>
            </a:extLst>
          </p:cNvPr>
          <p:cNvSpPr/>
          <p:nvPr/>
        </p:nvSpPr>
        <p:spPr>
          <a:xfrm rot="2225435" flipV="1">
            <a:off x="8319224" y="5801096"/>
            <a:ext cx="5648315" cy="1513369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F7323-4AF6-E3E4-B4F8-B693BF39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D85CE66-EE82-E3B3-6647-6A4A35DFA21E}"/>
              </a:ext>
            </a:extLst>
          </p:cNvPr>
          <p:cNvSpPr txBox="1"/>
          <p:nvPr/>
        </p:nvSpPr>
        <p:spPr>
          <a:xfrm>
            <a:off x="-12510" y="9525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Justificativas e Aplicações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12A303-CE21-E391-6D67-25ECC9F09EAD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D45FACE-14C1-2A05-A93C-F25285F10531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A41B4D5-AF68-1685-43AF-BDB35322C157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D2CCDD-57A2-215C-A5FF-57A94984D6B0}"/>
              </a:ext>
            </a:extLst>
          </p:cNvPr>
          <p:cNvSpPr txBox="1"/>
          <p:nvPr/>
        </p:nvSpPr>
        <p:spPr>
          <a:xfrm>
            <a:off x="3086669" y="3573839"/>
            <a:ext cx="510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CORES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Cinza: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neutralidade para destacar as outras cores;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Dourado: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abundância, prosperidade, sucesso e realização;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Outras cores: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cada uma das demais cores representarão a sua respectiva categoria de evento.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Ex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: Categoria “Jogos” terá a cor verde para ser a sua representação.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E8350E-45B5-1AFA-AF1A-90E919FE7371}"/>
              </a:ext>
            </a:extLst>
          </p:cNvPr>
          <p:cNvSpPr txBox="1"/>
          <p:nvPr/>
        </p:nvSpPr>
        <p:spPr>
          <a:xfrm>
            <a:off x="9906000" y="3571965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ESTILO E TIPOLOGIA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Layout simples e fácil de ser interpretado pelo 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Opções de bordas arredondadas com impressões modernas e elegantes;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Facilidade em informações e acessibilidades de acesso;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Imagens representativas e em tela cheia para representarem melhor cada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Letras arredondadas para combinar com as bordas.</a:t>
            </a:r>
          </a:p>
        </p:txBody>
      </p:sp>
    </p:spTree>
    <p:extLst>
      <p:ext uri="{BB962C8B-B14F-4D97-AF65-F5344CB8AC3E}">
        <p14:creationId xmlns:p14="http://schemas.microsoft.com/office/powerpoint/2010/main" val="323206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912C8-69F0-D3A2-E7AB-18BC8764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561C847-7B97-76EC-8797-7715D3BF31BD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Usuários Comuns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7155CF9-B3E1-ADF5-74FB-57D5854448B8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161233-FD93-FE9D-3C7D-BC67F45701FA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A2BE624-8D27-126D-F311-19B914156126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95EB08-69DA-4BB7-63EC-FB9B399C2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51" y="6207892"/>
            <a:ext cx="17016296" cy="3028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6A1C7E-8938-E92E-0A33-C596B21D5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277" y="2652441"/>
            <a:ext cx="1259744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7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E9CD5-9577-9868-2856-B1A17BF7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BB815F3-A1CA-879A-EC5A-7316DA69AE60}"/>
              </a:ext>
            </a:extLst>
          </p:cNvPr>
          <p:cNvSpPr txBox="1"/>
          <p:nvPr/>
        </p:nvSpPr>
        <p:spPr>
          <a:xfrm>
            <a:off x="0" y="990651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Usuários Comuns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E61E64E-27D5-9804-EE3A-4AA01F7BA59C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928B2EA-4109-2ECE-4FB8-6EABD4BB6245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5DC4C40-D12E-DC51-C3A0-EA23EB464540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E31049-7D20-5AB9-41A3-0F4684AE6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414" y="3619500"/>
            <a:ext cx="12479172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7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5F1DE-E5D4-5654-A10A-2E1EA8B5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D00757C-62B7-0F90-71A0-53C551666302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Anunciantes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6C761C6-C25A-ED9F-7EDC-107B7BE1E209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C29EA606-6DF9-B491-B33E-2B715227B447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00A8AEC-73ED-E596-7909-FB6DFDB7EA3C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7AFB4E-9179-085B-633E-BA9AB0076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145" y="2657834"/>
            <a:ext cx="13635709" cy="30672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093532-FF9A-BDC5-9E54-0230CE9D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602" y="5905500"/>
            <a:ext cx="17246796" cy="31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6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7430D-FAD5-F5BC-793A-E28F770D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C9D8ABD-80DE-B0B1-4965-41886A4BA9D1}"/>
              </a:ext>
            </a:extLst>
          </p:cNvPr>
          <p:cNvSpPr txBox="1"/>
          <p:nvPr/>
        </p:nvSpPr>
        <p:spPr>
          <a:xfrm>
            <a:off x="0" y="992357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Anunciantes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7120891-FFA8-9A5C-F646-99CA7272B925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612C960-39A6-5225-C4A9-BAB5BD22539F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0ED0CDD-EABB-462C-6154-D22BCD7C5A60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0A90BA-A2DD-EFE1-C510-E276B7493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300" y="3314700"/>
            <a:ext cx="13487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3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05CAE-27A5-CF87-067F-9A3939D8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E159F7D-2B4A-47AB-11D3-A902CCAE621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3E7346D-0ECB-78FE-3218-D34A8F0251C3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AFB849A-4E79-0593-BAAB-E7DC676E4A96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F5E9EF-8653-A034-A4AD-D025C2B7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31" y="1354591"/>
            <a:ext cx="15833937" cy="87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8C5A1-C5AB-0152-2935-5AC284B6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5BDD65F-35ED-7F3D-ECA0-0E074661D0E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3D4DE2E-D25A-BC42-85E1-43F9CED7840A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DE8CE02-56FD-2783-9B8C-807D75CF2D01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7D08D4-B6EB-9344-B6FA-F26B672D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354591"/>
            <a:ext cx="15544800" cy="88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8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315029"/>
            <a:ext cx="2702664" cy="5656942"/>
            <a:chOff x="0" y="0"/>
            <a:chExt cx="20632929" cy="22182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" y="970507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Grupo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1" y="4459063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77461" y="2315029"/>
            <a:ext cx="2702664" cy="5656942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77462" y="4457950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866097" y="5306552"/>
            <a:ext cx="2578639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27" y="2611622"/>
            <a:ext cx="1385097" cy="13850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792163" y="4934879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3563914" y="4930995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3643189" y="5283994"/>
            <a:ext cx="264270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Product Owner (PO).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4247571" y="2578233"/>
            <a:ext cx="1356531" cy="14428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Group 19">
            <a:extLst>
              <a:ext uri="{FF2B5EF4-FFF2-40B4-BE49-F238E27FC236}">
                <a16:creationId xmlns:a16="http://schemas.microsoft.com/office/drawing/2014/main" id="{287F6D35-9CF8-6553-7123-DABBD9EF7F5B}"/>
              </a:ext>
            </a:extLst>
          </p:cNvPr>
          <p:cNvGrpSpPr/>
          <p:nvPr/>
        </p:nvGrpSpPr>
        <p:grpSpPr>
          <a:xfrm>
            <a:off x="6402329" y="2309911"/>
            <a:ext cx="2702664" cy="5663641"/>
            <a:chOff x="0" y="0"/>
            <a:chExt cx="20632929" cy="22182138"/>
          </a:xfrm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A4AF2013-D21E-008B-6395-99A36E8BF1B0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24">
            <a:extLst>
              <a:ext uri="{FF2B5EF4-FFF2-40B4-BE49-F238E27FC236}">
                <a16:creationId xmlns:a16="http://schemas.microsoft.com/office/drawing/2014/main" id="{4524AB4F-1C25-718A-8A5D-0313EEE8D6D5}"/>
              </a:ext>
            </a:extLst>
          </p:cNvPr>
          <p:cNvSpPr txBox="1"/>
          <p:nvPr/>
        </p:nvSpPr>
        <p:spPr>
          <a:xfrm>
            <a:off x="6396420" y="4419947"/>
            <a:ext cx="270491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Lucas Moya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1008876-DC42-6FF9-3CBA-ABC980B35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7053371" y="2579839"/>
            <a:ext cx="1385097" cy="13979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50A93537-BCD7-E59F-B58B-193711650FB7}"/>
              </a:ext>
            </a:extLst>
          </p:cNvPr>
          <p:cNvSpPr txBox="1"/>
          <p:nvPr/>
        </p:nvSpPr>
        <p:spPr>
          <a:xfrm>
            <a:off x="6409336" y="4925552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3B0DF274-6129-596C-DDF2-031F3CA1F310}"/>
              </a:ext>
            </a:extLst>
          </p:cNvPr>
          <p:cNvSpPr txBox="1"/>
          <p:nvPr/>
        </p:nvSpPr>
        <p:spPr>
          <a:xfrm>
            <a:off x="6497177" y="5318492"/>
            <a:ext cx="258571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Suporte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Manutenção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Testes.</a:t>
            </a: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EBA9AEA3-8A9E-30E0-FC21-556A149A5209}"/>
              </a:ext>
            </a:extLst>
          </p:cNvPr>
          <p:cNvGrpSpPr/>
          <p:nvPr/>
        </p:nvGrpSpPr>
        <p:grpSpPr>
          <a:xfrm>
            <a:off x="9261662" y="2315029"/>
            <a:ext cx="2702664" cy="5656942"/>
            <a:chOff x="0" y="0"/>
            <a:chExt cx="20632929" cy="22182138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1E1F5CEF-2741-BC6E-D21F-FD6343CE7E3F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A31592B0-3D59-8D09-9CC6-83EB776DD2E9}"/>
              </a:ext>
            </a:extLst>
          </p:cNvPr>
          <p:cNvSpPr txBox="1"/>
          <p:nvPr/>
        </p:nvSpPr>
        <p:spPr>
          <a:xfrm>
            <a:off x="9261663" y="4459063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Augusto </a:t>
            </a:r>
            <a:r>
              <a:rPr lang="en-US" sz="2502" spc="-165" dirty="0" err="1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Vernek</a:t>
            </a:r>
            <a:endParaRPr lang="en-US" sz="2502" spc="-165" dirty="0">
              <a:solidFill>
                <a:srgbClr val="1F69F6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6A314265-E5CA-B896-663C-04088F5089C1}"/>
              </a:ext>
            </a:extLst>
          </p:cNvPr>
          <p:cNvGrpSpPr/>
          <p:nvPr/>
        </p:nvGrpSpPr>
        <p:grpSpPr>
          <a:xfrm>
            <a:off x="12077123" y="2315029"/>
            <a:ext cx="2702664" cy="5656942"/>
            <a:chOff x="0" y="0"/>
            <a:chExt cx="20632929" cy="22182138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C877DEF-4A5B-2C30-D2C0-2611F15F4E94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7C543624-8AF9-9C79-2ED1-62F8420A5B24}"/>
              </a:ext>
            </a:extLst>
          </p:cNvPr>
          <p:cNvSpPr txBox="1"/>
          <p:nvPr/>
        </p:nvSpPr>
        <p:spPr>
          <a:xfrm>
            <a:off x="12077124" y="4457950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Eduardo </a:t>
            </a:r>
            <a:r>
              <a:rPr lang="en-US" sz="2502" spc="-165" dirty="0" err="1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Pinese</a:t>
            </a:r>
            <a:endParaRPr lang="en-US" sz="2502" spc="-165" dirty="0">
              <a:solidFill>
                <a:srgbClr val="1F69F6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8" name="TextBox 43">
            <a:extLst>
              <a:ext uri="{FF2B5EF4-FFF2-40B4-BE49-F238E27FC236}">
                <a16:creationId xmlns:a16="http://schemas.microsoft.com/office/drawing/2014/main" id="{F58E7B10-F9F2-8048-4C93-C153DE846F5D}"/>
              </a:ext>
            </a:extLst>
          </p:cNvPr>
          <p:cNvSpPr txBox="1"/>
          <p:nvPr/>
        </p:nvSpPr>
        <p:spPr>
          <a:xfrm>
            <a:off x="9245492" y="4925552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43">
            <a:extLst>
              <a:ext uri="{FF2B5EF4-FFF2-40B4-BE49-F238E27FC236}">
                <a16:creationId xmlns:a16="http://schemas.microsoft.com/office/drawing/2014/main" id="{16021D91-FE06-A652-C2DE-0145F814AF81}"/>
              </a:ext>
            </a:extLst>
          </p:cNvPr>
          <p:cNvSpPr txBox="1"/>
          <p:nvPr/>
        </p:nvSpPr>
        <p:spPr>
          <a:xfrm>
            <a:off x="12082891" y="4930995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0DCFE63E-BAA6-35B5-B7CD-EAFCBD284029}"/>
              </a:ext>
            </a:extLst>
          </p:cNvPr>
          <p:cNvGrpSpPr/>
          <p:nvPr/>
        </p:nvGrpSpPr>
        <p:grpSpPr>
          <a:xfrm>
            <a:off x="14901991" y="2309911"/>
            <a:ext cx="2702664" cy="5663641"/>
            <a:chOff x="0" y="0"/>
            <a:chExt cx="20632929" cy="22182138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1549489-C991-F0E3-703A-316D9183FA0A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4" name="TextBox 24">
            <a:extLst>
              <a:ext uri="{FF2B5EF4-FFF2-40B4-BE49-F238E27FC236}">
                <a16:creationId xmlns:a16="http://schemas.microsoft.com/office/drawing/2014/main" id="{2B03A93D-E044-9C1C-4A79-DEDC245158A2}"/>
              </a:ext>
            </a:extLst>
          </p:cNvPr>
          <p:cNvSpPr txBox="1"/>
          <p:nvPr/>
        </p:nvSpPr>
        <p:spPr>
          <a:xfrm>
            <a:off x="14924830" y="4315952"/>
            <a:ext cx="2704913" cy="528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Guilherme </a:t>
            </a:r>
            <a:r>
              <a:rPr lang="en-US" sz="2502" spc="-165" dirty="0" err="1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Balassoni</a:t>
            </a:r>
            <a:endParaRPr lang="en-US" sz="2502" spc="-165" dirty="0">
              <a:solidFill>
                <a:srgbClr val="1F69F6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36" name="TextBox 43">
            <a:extLst>
              <a:ext uri="{FF2B5EF4-FFF2-40B4-BE49-F238E27FC236}">
                <a16:creationId xmlns:a16="http://schemas.microsoft.com/office/drawing/2014/main" id="{7D480891-C633-C727-AFCF-8D63DCEFC215}"/>
              </a:ext>
            </a:extLst>
          </p:cNvPr>
          <p:cNvSpPr txBox="1"/>
          <p:nvPr/>
        </p:nvSpPr>
        <p:spPr>
          <a:xfrm>
            <a:off x="14930461" y="4925552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440B9648-4E76-BCE6-79AC-DFF7BF3C84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213" y="2611622"/>
            <a:ext cx="1385098" cy="14363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TextBox 43">
            <a:extLst>
              <a:ext uri="{FF2B5EF4-FFF2-40B4-BE49-F238E27FC236}">
                <a16:creationId xmlns:a16="http://schemas.microsoft.com/office/drawing/2014/main" id="{B008B69D-C57E-B406-0DD8-CB34930747F7}"/>
              </a:ext>
            </a:extLst>
          </p:cNvPr>
          <p:cNvSpPr txBox="1"/>
          <p:nvPr/>
        </p:nvSpPr>
        <p:spPr>
          <a:xfrm>
            <a:off x="9339537" y="5260657"/>
            <a:ext cx="257863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Especialista em Instalação e </a:t>
            </a:r>
            <a:r>
              <a:rPr lang="pt-BR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Deploy</a:t>
            </a:r>
            <a:r>
              <a:rPr lang="pt-BR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6252C9-F2B4-C9F2-A319-F107A94A70E2}"/>
              </a:ext>
            </a:extLst>
          </p:cNvPr>
          <p:cNvSpPr txBox="1"/>
          <p:nvPr/>
        </p:nvSpPr>
        <p:spPr>
          <a:xfrm>
            <a:off x="12120995" y="5301615"/>
            <a:ext cx="263833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ED39C36E-E264-51A3-C404-BCDA5C24C163}"/>
              </a:ext>
            </a:extLst>
          </p:cNvPr>
          <p:cNvSpPr txBox="1"/>
          <p:nvPr/>
        </p:nvSpPr>
        <p:spPr>
          <a:xfrm>
            <a:off x="14970617" y="5282505"/>
            <a:ext cx="2585715" cy="1954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Requisitos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247E6B32-782D-BCFC-5779-F7A234B1D3A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64" y="2621938"/>
            <a:ext cx="1482384" cy="15302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AB2713D-0E1E-799B-BE43-A6DDE041A7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8" b="11386"/>
          <a:stretch/>
        </p:blipFill>
        <p:spPr>
          <a:xfrm>
            <a:off x="15537144" y="2542574"/>
            <a:ext cx="1474374" cy="15293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B075E-10EB-7E22-63E9-36A3B42E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FBF08ED-56A6-E183-EDF6-9723715FED6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5839FFC-F2F2-07EC-FCFE-0546B8CC8170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2CC7687-3C18-48E7-5D75-F05DB0EB0CB3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076AEF-AAB6-1647-7CA7-AD23638E2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358055"/>
            <a:ext cx="14554200" cy="87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BBB58-2820-C8F1-F9C9-A499BBD94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9E64CD-EE4C-85C7-30C7-38D388E76BBA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625746-4ADD-D699-7F89-17886008AEF0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15F5DF0-3587-CFD0-4224-EDC9E1C98870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9C5E14-FF3D-08D0-F219-180ACB85E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354591"/>
            <a:ext cx="15392400" cy="87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12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44747-CF2D-EFEA-C524-420AA374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9D6648D-9A90-F7C8-33FF-1EDF3BA84FDC}"/>
              </a:ext>
            </a:extLst>
          </p:cNvPr>
          <p:cNvSpPr txBox="1"/>
          <p:nvPr/>
        </p:nvSpPr>
        <p:spPr>
          <a:xfrm>
            <a:off x="0" y="637432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4C91CC8-58BF-BCDA-17FA-F0B2F62C7DD8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1B52A36-67E1-A322-B639-5791D5952FE3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1781A1-1F8F-B4F8-7BA5-C3D7CE763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019300"/>
            <a:ext cx="15392400" cy="72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2BC9D-28D3-778E-2313-D5F9E969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DC20260-90F4-ACBA-70E5-46AE2BBECA98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Análise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973D0E1-D6CE-18FB-688F-9D9073F85266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3A87CAA-4FA6-F440-624F-89947CC55508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0EF394-B9AD-BA51-56DF-C6DC4BB645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" b="1"/>
          <a:stretch/>
        </p:blipFill>
        <p:spPr>
          <a:xfrm>
            <a:off x="1733550" y="1354591"/>
            <a:ext cx="14820900" cy="87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8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8EB4E-4994-C0D1-A2CC-28AA2977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483A5B5-08CF-0953-2BE7-CB0A7945B34A}"/>
              </a:ext>
            </a:extLst>
          </p:cNvPr>
          <p:cNvSpPr txBox="1"/>
          <p:nvPr/>
        </p:nvSpPr>
        <p:spPr>
          <a:xfrm>
            <a:off x="0" y="51938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Análise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C3FFAE3-0254-D5EF-C870-C883E10044F1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67D8E24-A11F-B79A-E144-5CFF4A651D71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7A4F54-FBFD-D9F9-FFCA-FA34967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04" y="1690417"/>
            <a:ext cx="16620392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0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2DB20-957F-1C82-1D4F-51B976FA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07161D1-B7E6-4439-F632-541482963A3E}"/>
              </a:ext>
            </a:extLst>
          </p:cNvPr>
          <p:cNvSpPr txBox="1"/>
          <p:nvPr/>
        </p:nvSpPr>
        <p:spPr>
          <a:xfrm>
            <a:off x="0" y="1125082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Resultados e Conclusões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84C97D9-6792-35B1-CE83-4A6101F69A43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B11FC25-C8F1-2815-2E02-F5FF10AB6D75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CD69E94-2D7E-2F67-4FC8-8367DC0AC6C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82D877-3F75-E561-0D2B-945EC999B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097" y="2819400"/>
            <a:ext cx="1213980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B6661-53BA-C4F0-B269-804F805F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C6417D9-31CB-2D95-C614-BFE541BFB24B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Agradecimentos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ECEC075-927B-E62E-74F3-8E1BCB46647D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D23FF4-F5AA-91AB-F24F-144516A4B8A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4D9E35B-9603-DDD0-72F1-859B2ABBFBB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B32666-01C7-73E9-C4F0-C8A5F872EBF8}"/>
              </a:ext>
            </a:extLst>
          </p:cNvPr>
          <p:cNvSpPr txBox="1"/>
          <p:nvPr/>
        </p:nvSpPr>
        <p:spPr>
          <a:xfrm>
            <a:off x="-1" y="2738500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Obrigado pela atenção!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C681682-04CC-FD2E-ABEC-C988C9BA6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28455"/>
              </p:ext>
            </p:extLst>
          </p:nvPr>
        </p:nvGraphicFramePr>
        <p:xfrm>
          <a:off x="3047999" y="4533900"/>
          <a:ext cx="12192000" cy="2499360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88283711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882701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4400" dirty="0">
                          <a:latin typeface="Montserrat" panose="00000500000000000000" pitchFamily="2" charset="0"/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400" dirty="0">
                          <a:latin typeface="Montserrat" panose="00000500000000000000" pitchFamily="2" charset="0"/>
                        </a:rPr>
                        <a:t>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7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Victor Alexandre Müller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236366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6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Pedro Henrique Duarte</a:t>
                      </a:r>
                      <a:endParaRPr lang="pt-BR" sz="3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Mongolian Baiti" panose="03000500000000000000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236519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57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Lucas Moya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211982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326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13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5976" y="778255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Introdução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Festora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3390900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projeto “</a:t>
            </a:r>
            <a:r>
              <a:rPr lang="pt-BR" sz="2447" b="1" dirty="0" err="1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Festora</a:t>
            </a: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” será uma extensão do projeto “</a:t>
            </a:r>
            <a:r>
              <a:rPr lang="pt-BR" sz="2447" b="1" dirty="0" err="1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ConnectEvent</a:t>
            </a: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”, este projeto consistirá em uma plataforma Mobile com o objetivo principal de criar eventos particulares, a sua finalidade será facilitar a organização de eventos não organizacionais por parte de pessoas comuns.</a:t>
            </a:r>
          </a:p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objetivo principal da plataforma é solucionar desafios de logística, facilitando a organização e gestão de pessoas, assim como de produtos e serviços pendentes, para que o evento ocorra sem imprevistos.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DA966-136F-14B0-92B5-8039B278E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3EBE6E5-BF95-53BB-7716-044E33C45B70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Trello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7AD27CB-347E-23FE-78C6-EAE2F4C278AE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FA47090-4359-7B11-6544-547471EA9896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32AEFA9-B748-9EA8-1283-668E594695C0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D9FEDD-9BC3-2D3D-2943-4FD758C43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88" y="1908420"/>
            <a:ext cx="14460223" cy="66640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8318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D8EBD-C269-C835-77E2-EEFE9525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FC0255-B730-3EA6-A3BE-3D46C76CBD53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LandingPage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0005209-DFE9-1090-BD55-41091E8FD39F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C697705-7B49-67AC-CD66-B3B8064867F2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E7375FE-3992-008C-D8C9-A02A7524323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AF7464-AF5C-7809-ECE1-4E0F717DA9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13" y="1838207"/>
            <a:ext cx="6580174" cy="782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B5388-1171-1935-4497-6E8848DB8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BD3D77-658B-E018-69F3-7D84407C6483}"/>
              </a:ext>
            </a:extLst>
          </p:cNvPr>
          <p:cNvSpPr txBox="1"/>
          <p:nvPr/>
        </p:nvSpPr>
        <p:spPr>
          <a:xfrm>
            <a:off x="0" y="610946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Sobre as coletas : Personas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828EF80-8AF0-F827-7A5D-D9A824E6927A}"/>
              </a:ext>
            </a:extLst>
          </p:cNvPr>
          <p:cNvSpPr/>
          <p:nvPr/>
        </p:nvSpPr>
        <p:spPr>
          <a:xfrm rot="5400000">
            <a:off x="-18893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35F6998-E728-1D4D-3ED3-19347B0DFF5B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E53534-80F9-B696-E7A0-D711FDA7B0F3}"/>
              </a:ext>
            </a:extLst>
          </p:cNvPr>
          <p:cNvSpPr/>
          <p:nvPr/>
        </p:nvSpPr>
        <p:spPr>
          <a:xfrm rot="5400000">
            <a:off x="15408039" y="1023326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807007-612D-9209-669C-0A9730262C6A}"/>
              </a:ext>
            </a:extLst>
          </p:cNvPr>
          <p:cNvSpPr txBox="1"/>
          <p:nvPr/>
        </p:nvSpPr>
        <p:spPr>
          <a:xfrm>
            <a:off x="3657600" y="3238500"/>
            <a:ext cx="5105400" cy="4524315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RESPONDENTES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Usuários Comuns: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Amanda, 21 anos, Graduanda;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Lígia, 55 anos, Advogada.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Anunciantes: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Karolina, 47 anos,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Director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lvl="1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8057A1E-FC08-DD18-FD8C-34AA6FFD2DFA}"/>
              </a:ext>
            </a:extLst>
          </p:cNvPr>
          <p:cNvSpPr txBox="1"/>
          <p:nvPr/>
        </p:nvSpPr>
        <p:spPr>
          <a:xfrm>
            <a:off x="9525000" y="3238502"/>
            <a:ext cx="5105400" cy="452431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SUBSTITUTAS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Usuários Comuns: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Paulo, 25 anos, Desenvolvedor;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Paulo, 26 anos, Graduando.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84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4FBD6-C355-1938-2CA2-CDDD4546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6AAD81-6E31-7ADA-72EC-E9026B587E0D}"/>
              </a:ext>
            </a:extLst>
          </p:cNvPr>
          <p:cNvSpPr txBox="1"/>
          <p:nvPr/>
        </p:nvSpPr>
        <p:spPr>
          <a:xfrm>
            <a:off x="0" y="62857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Home-Page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52C0341-FF29-D7A6-D3E3-FC5A61CFDD69}"/>
              </a:ext>
            </a:extLst>
          </p:cNvPr>
          <p:cNvSpPr/>
          <p:nvPr/>
        </p:nvSpPr>
        <p:spPr>
          <a:xfrm rot="5400000">
            <a:off x="-23465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8D9592-EAE0-CED3-1185-34D729AA1B86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45571C0-6EED-3169-93FC-55293FDD7F3E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D2ADD5-C340-4E5B-49F0-CBBC1C1FB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14500"/>
            <a:ext cx="8631405" cy="83456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7AB4D6-24EC-EDF6-CDDE-0B59AC9665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78"/>
          <a:stretch/>
        </p:blipFill>
        <p:spPr>
          <a:xfrm>
            <a:off x="537481" y="3410988"/>
            <a:ext cx="3581400" cy="34650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A6EFB3E-9FC1-8F7F-CEC8-B0C20147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 t="43591"/>
          <a:stretch/>
        </p:blipFill>
        <p:spPr>
          <a:xfrm>
            <a:off x="13199324" y="3575052"/>
            <a:ext cx="4751621" cy="3136894"/>
          </a:xfrm>
          <a:prstGeom prst="rect">
            <a:avLst/>
          </a:prstGeom>
        </p:spPr>
      </p:pic>
      <p:sp>
        <p:nvSpPr>
          <p:cNvPr id="10" name="Seta: Curva para Baixo 9">
            <a:extLst>
              <a:ext uri="{FF2B5EF4-FFF2-40B4-BE49-F238E27FC236}">
                <a16:creationId xmlns:a16="http://schemas.microsoft.com/office/drawing/2014/main" id="{2B2DD5F8-CBB9-A575-340D-1847B8D1AD9D}"/>
              </a:ext>
            </a:extLst>
          </p:cNvPr>
          <p:cNvSpPr/>
          <p:nvPr/>
        </p:nvSpPr>
        <p:spPr>
          <a:xfrm rot="1368976">
            <a:off x="12333853" y="1730400"/>
            <a:ext cx="4025103" cy="1038635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Baixo 10">
            <a:extLst>
              <a:ext uri="{FF2B5EF4-FFF2-40B4-BE49-F238E27FC236}">
                <a16:creationId xmlns:a16="http://schemas.microsoft.com/office/drawing/2014/main" id="{90BBEADE-D71B-8472-503D-BDA0E7A7F639}"/>
              </a:ext>
            </a:extLst>
          </p:cNvPr>
          <p:cNvSpPr/>
          <p:nvPr/>
        </p:nvSpPr>
        <p:spPr>
          <a:xfrm rot="20231024" flipH="1">
            <a:off x="1839343" y="1880742"/>
            <a:ext cx="2745112" cy="1038635"/>
          </a:xfrm>
          <a:prstGeom prst="curvedDownArrow">
            <a:avLst>
              <a:gd name="adj1" fmla="val 19153"/>
              <a:gd name="adj2" fmla="val 50000"/>
              <a:gd name="adj3" fmla="val 22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0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3C0AC-81B3-0627-6667-6D346895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F4325A-0F35-9270-646B-783AACAA5150}"/>
              </a:ext>
            </a:extLst>
          </p:cNvPr>
          <p:cNvSpPr txBox="1"/>
          <p:nvPr/>
        </p:nvSpPr>
        <p:spPr>
          <a:xfrm>
            <a:off x="0" y="628573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Card-Page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2A05100-C3F0-FB14-C873-A12C06D542CF}"/>
              </a:ext>
            </a:extLst>
          </p:cNvPr>
          <p:cNvSpPr/>
          <p:nvPr/>
        </p:nvSpPr>
        <p:spPr>
          <a:xfrm rot="5400000">
            <a:off x="-2153529" y="-1921776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AC4A17-5BAD-D1F5-1208-24F208AFDF2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7B4A4FA-65BD-6918-A9C2-FC3492FB956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AF23BD-6987-8533-C226-151E1B867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42" y="1582039"/>
            <a:ext cx="10459716" cy="84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3D7D9-F7A9-1FAA-FBC7-D5193DA3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D468E3-2CB1-2445-7801-2F5C56E199D6}"/>
              </a:ext>
            </a:extLst>
          </p:cNvPr>
          <p:cNvSpPr txBox="1"/>
          <p:nvPr/>
        </p:nvSpPr>
        <p:spPr>
          <a:xfrm>
            <a:off x="0" y="463460"/>
            <a:ext cx="18288000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do Layout: Register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5FC9925-740B-CBBD-AEE9-6C292BCBC98C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0232CEC-8DFA-1646-E6D5-DD38892C7F5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29B19C9-55AF-EA09-2A0C-8604DB2CB5B0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C125FA-3B0A-5601-E42B-34E9A9259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20" y="1496281"/>
            <a:ext cx="11377159" cy="83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485</Words>
  <Application>Microsoft Office PowerPoint</Application>
  <PresentationFormat>Personalizar</PresentationFormat>
  <Paragraphs>126</Paragraphs>
  <Slides>26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dc:creator>Victor</dc:creator>
  <cp:lastModifiedBy>Victor Alexandre Müller</cp:lastModifiedBy>
  <cp:revision>62</cp:revision>
  <dcterms:created xsi:type="dcterms:W3CDTF">2006-08-16T00:00:00Z</dcterms:created>
  <dcterms:modified xsi:type="dcterms:W3CDTF">2025-02-17T18:55:04Z</dcterms:modified>
  <dc:identifier>DAGOrSMP5sA</dc:identifier>
</cp:coreProperties>
</file>